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7" r:id="rId2"/>
    <p:sldId id="258" r:id="rId3"/>
    <p:sldId id="275" r:id="rId4"/>
    <p:sldId id="265" r:id="rId5"/>
    <p:sldId id="271" r:id="rId6"/>
    <p:sldId id="272" r:id="rId7"/>
    <p:sldId id="273" r:id="rId8"/>
    <p:sldId id="274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3" autoAdjust="0"/>
    <p:restoredTop sz="94622" autoAdjust="0"/>
  </p:normalViewPr>
  <p:slideViewPr>
    <p:cSldViewPr>
      <p:cViewPr varScale="1">
        <p:scale>
          <a:sx n="69" d="100"/>
          <a:sy n="69" d="100"/>
        </p:scale>
        <p:origin x="-16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085E74D-83D7-4372-9B3B-5F443AA9E3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637DED-95E0-4065-93DF-EFF5C6348C1E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4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35" name="Rectangle 7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3584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584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584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5FC15E4-6CB3-4162-82BC-D4EE3DE8FD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BDAC8-1080-4D85-AEE5-C0547BE6AE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E9C83-7C62-4B9E-837D-32CC301234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23E9642-8F84-4DEC-BCEF-DE66307D8A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46EAC-DBC3-4702-A529-590F84191D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AA3B5-3F68-49B3-A895-8636F3ED13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07E3C-C4DF-4325-950E-18F23D18F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A2FFF-410D-4B5F-9537-D4C3DE12F1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D52BD-C141-407D-B1E3-6A870C8B42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49FE2-0C27-4B2B-B018-4248FEDDDE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214F2-41D8-4CAC-88C0-619015D1A6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8CCAB-040A-4689-8B0B-0D6C45C076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096C6DA-55F2-417A-A2FF-C396F5D502D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13716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endParaRPr lang="en-US" sz="54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447800"/>
            <a:ext cx="8229600" cy="36576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GB" sz="5500" b="1">
                <a:solidFill>
                  <a:srgbClr val="CCFFCC"/>
                </a:solidFill>
              </a:rPr>
              <a:t>ENTREPRENEURSHIP</a:t>
            </a:r>
            <a:r>
              <a:rPr lang="en-US" sz="5500" b="1">
                <a:solidFill>
                  <a:srgbClr val="CCFFCC"/>
                </a:solidFill>
              </a:rPr>
              <a:t> 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Lecture No: 25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BY 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CH. SHAHZAD ANSAR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Understanding the Marketing plan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It is designed to provide the answers to three basic questions: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Where have we been?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Where do we want to go (short term)?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How do we get there?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 of Marketing Plan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Provide a strategy to accomplish the company mission.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Be based on facts and valid assumptions.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Provide for the use of existing resources.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Describe an organization to implement the plan.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Provide for continuity.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Be simple and short.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Be flexible.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Specify performance criteria that can be monitored and controlled.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14600"/>
            <a:ext cx="8229600" cy="17065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6500" b="1">
                <a:solidFill>
                  <a:srgbClr val="CCFFCC"/>
                </a:solidFill>
              </a:rPr>
              <a:t>The Marketing Plan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 for a Marketing Plan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Situation analysis</a:t>
            </a:r>
          </a:p>
          <a:p>
            <a:pPr>
              <a:lnSpc>
                <a:spcPct val="90000"/>
              </a:lnSpc>
            </a:pPr>
            <a:r>
              <a:rPr lang="en-US" sz="2800"/>
              <a:t>Background of venture</a:t>
            </a:r>
          </a:p>
          <a:p>
            <a:pPr>
              <a:lnSpc>
                <a:spcPct val="90000"/>
              </a:lnSpc>
            </a:pPr>
            <a:r>
              <a:rPr lang="en-US" sz="2800"/>
              <a:t>Market opportunities and threats</a:t>
            </a:r>
          </a:p>
          <a:p>
            <a:pPr>
              <a:lnSpc>
                <a:spcPct val="90000"/>
              </a:lnSpc>
            </a:pPr>
            <a:r>
              <a:rPr lang="en-US" sz="2800"/>
              <a:t>Competitor analysis</a:t>
            </a:r>
          </a:p>
          <a:p>
            <a:pPr>
              <a:lnSpc>
                <a:spcPct val="90000"/>
              </a:lnSpc>
            </a:pPr>
            <a:r>
              <a:rPr lang="en-US" sz="2800"/>
              <a:t>Strength and weaknesses of venture</a:t>
            </a:r>
          </a:p>
          <a:p>
            <a:pPr>
              <a:lnSpc>
                <a:spcPct val="90000"/>
              </a:lnSpc>
            </a:pPr>
            <a:r>
              <a:rPr lang="en-US" sz="2800"/>
              <a:t>Marketing objectives and goals</a:t>
            </a:r>
          </a:p>
          <a:p>
            <a:pPr>
              <a:lnSpc>
                <a:spcPct val="90000"/>
              </a:lnSpc>
            </a:pPr>
            <a:r>
              <a:rPr lang="en-US" sz="2800"/>
              <a:t>Marketing strategies and action programs</a:t>
            </a:r>
          </a:p>
          <a:p>
            <a:pPr>
              <a:lnSpc>
                <a:spcPct val="90000"/>
              </a:lnSpc>
            </a:pPr>
            <a:r>
              <a:rPr lang="en-US" sz="2800"/>
              <a:t>Budgets</a:t>
            </a:r>
          </a:p>
          <a:p>
            <a:pPr>
              <a:lnSpc>
                <a:spcPct val="90000"/>
              </a:lnSpc>
            </a:pPr>
            <a:r>
              <a:rPr lang="en-US" sz="2800"/>
              <a:t>Controls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838200"/>
          </a:xfrm>
          <a:noFill/>
          <a:ln/>
        </p:spPr>
        <p:txBody>
          <a:bodyPr lIns="90488" tIns="44450" rIns="90488" bIns="44450"/>
          <a:lstStyle/>
          <a:p>
            <a:pPr>
              <a:buClr>
                <a:srgbClr val="CCFFCC"/>
              </a:buClr>
            </a:pPr>
            <a:r>
              <a:rPr lang="en-US" b="1">
                <a:solidFill>
                  <a:srgbClr val="CCFFCC"/>
                </a:solidFill>
              </a:rPr>
              <a:t>Purpose and timing of the Marketing Plan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76400"/>
            <a:ext cx="8077200" cy="4953000"/>
          </a:xfrm>
          <a:noFill/>
          <a:ln/>
        </p:spPr>
        <p:txBody>
          <a:bodyPr lIns="90488" tIns="44450" rIns="90488" bIns="44450"/>
          <a:lstStyle/>
          <a:p>
            <a:pPr>
              <a:buClr>
                <a:srgbClr val="CCFFCC"/>
              </a:buClr>
              <a:buFont typeface="Wingdings" pitchFamily="2" charset="2"/>
              <a:buChar char="Ø"/>
            </a:pPr>
            <a:r>
              <a:rPr lang="en-US" sz="3000" b="1">
                <a:solidFill>
                  <a:srgbClr val="CCFFCC"/>
                </a:solidFill>
              </a:rPr>
              <a:t>Marketing Plan should be an annual activity</a:t>
            </a:r>
          </a:p>
          <a:p>
            <a:pPr>
              <a:buClr>
                <a:srgbClr val="CCFFCC"/>
              </a:buClr>
              <a:buFont typeface="Wingdings" pitchFamily="2" charset="2"/>
              <a:buChar char="Ø"/>
            </a:pPr>
            <a:r>
              <a:rPr lang="en-US" sz="3000" b="1">
                <a:solidFill>
                  <a:srgbClr val="CCFFCC"/>
                </a:solidFill>
              </a:rPr>
              <a:t>It should focus on the strategies for the first three years of the business</a:t>
            </a:r>
          </a:p>
          <a:p>
            <a:pPr>
              <a:buClr>
                <a:srgbClr val="CCFFCC"/>
              </a:buClr>
              <a:buFont typeface="Wingdings" pitchFamily="2" charset="2"/>
              <a:buChar char="Ø"/>
            </a:pPr>
            <a:r>
              <a:rPr lang="en-US" sz="3000" b="1">
                <a:solidFill>
                  <a:srgbClr val="CCFFCC"/>
                </a:solidFill>
              </a:rPr>
              <a:t>The first year contains comprehensive goals and strategies</a:t>
            </a:r>
          </a:p>
          <a:p>
            <a:pPr>
              <a:buClr>
                <a:srgbClr val="CCFFCC"/>
              </a:buClr>
              <a:buFont typeface="Wingdings" pitchFamily="2" charset="2"/>
              <a:buChar char="Ø"/>
            </a:pPr>
            <a:r>
              <a:rPr lang="en-US" sz="3000" b="1">
                <a:solidFill>
                  <a:srgbClr val="CCFFCC"/>
                </a:solidFill>
              </a:rPr>
              <a:t>The second and third year contains the market projections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Marketing Research for the new venture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Marketing research involves gathering data in order to determine information like: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Who will buy the product or service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What is the size of potential market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What price should be charged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What should be the distribution channel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What is the most effective promotion strategy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Marketing Research for the new venture (Contd…)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Step 1: Defining the purpose or objectives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How much potential customers would be willing to pay for the product or service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Where potential customers would prefer to purchase the product or service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Where the customer would expect to hear about or learn such product or service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Marketing Research for the new venture (Contd…)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Step 2: Gathering data from Secondary sources include: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Trade Magazines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Libraries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Government agencies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Universities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internet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n-US"/>
          </a:p>
          <a:p>
            <a:pPr marL="609600" indent="-609600">
              <a:buFont typeface="Wingdings" pitchFamily="2" charset="2"/>
              <a:buNone/>
            </a:pPr>
            <a:endParaRPr lang="en-US"/>
          </a:p>
          <a:p>
            <a:pPr marL="609600" indent="-609600">
              <a:buFont typeface="Wingdings" pitchFamily="2" charset="2"/>
              <a:buAutoNum type="arabicPeriod"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Marketing Research for the new venture (Contd…)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Step 3: Gathering information from primary resources include: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Observations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Networking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Interviewing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Focus group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Experimentation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Marketing Research for the new venture (Contd…)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Step 4: Analyzing and interpreting the results includes: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Summarizing questions to answers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Preliminary insights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Cross tabulation of data for interpreting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218</TotalTime>
  <Words>367</Words>
  <Application>Microsoft Office PowerPoint</Application>
  <PresentationFormat>On-screen Show (4:3)</PresentationFormat>
  <Paragraphs>65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Tahoma</vt:lpstr>
      <vt:lpstr>Times New Roman</vt:lpstr>
      <vt:lpstr>Wingdings</vt:lpstr>
      <vt:lpstr>Slit</vt:lpstr>
      <vt:lpstr>ENTREPRENEURSHIP  Lecture No: 25 BY  CH. SHAHZAD ANSAR</vt:lpstr>
      <vt:lpstr>The Marketing Plan</vt:lpstr>
      <vt:lpstr>Outline for a Marketing Plan</vt:lpstr>
      <vt:lpstr>Purpose and timing of the Marketing Plan</vt:lpstr>
      <vt:lpstr>Marketing Research for the new venture</vt:lpstr>
      <vt:lpstr>Marketing Research for the new venture (Contd…)</vt:lpstr>
      <vt:lpstr>Marketing Research for the new venture (Contd…)</vt:lpstr>
      <vt:lpstr>Marketing Research for the new venture (Contd…)</vt:lpstr>
      <vt:lpstr>Marketing Research for the new venture (Contd…)</vt:lpstr>
      <vt:lpstr>Understanding the Marketing plan</vt:lpstr>
      <vt:lpstr>Characteristic of Marketing Plan</vt:lpstr>
    </vt:vector>
  </TitlesOfParts>
  <Company>T E V T 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 Lecture No: 8 BY  CH. SHAHZAD ANSAR</dc:title>
  <dc:creator>GTTI</dc:creator>
  <cp:lastModifiedBy>zohaib</cp:lastModifiedBy>
  <cp:revision>50</cp:revision>
  <dcterms:created xsi:type="dcterms:W3CDTF">2005-08-31T20:27:07Z</dcterms:created>
  <dcterms:modified xsi:type="dcterms:W3CDTF">2020-05-12T10:03:06Z</dcterms:modified>
</cp:coreProperties>
</file>